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165"/>
    <a:srgbClr val="8B4735"/>
    <a:srgbClr val="E3DE00"/>
    <a:srgbClr val="0000E2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8CEDE-D70E-4A5E-BAC5-052FF6435459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1D6C-F004-4B92-9729-543025B6B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0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B1D6C-F004-4B92-9729-543025B6B8C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3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4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1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3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04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2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0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36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8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02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5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7868-B690-43DE-A982-7A23610BED6B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71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742399" y="3280628"/>
            <a:ext cx="610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cap="all" spc="-50" dirty="0">
                <a:latin typeface="Arial" panose="020B0604020202020204" pitchFamily="34" charset="0"/>
                <a:cs typeface="Arial" panose="020B0604020202020204" pitchFamily="34" charset="0"/>
              </a:rPr>
              <a:t>Utilize o do piso térreo</a:t>
            </a:r>
          </a:p>
        </p:txBody>
      </p:sp>
      <p:sp>
        <p:nvSpPr>
          <p:cNvPr id="33" name="Divisa 32"/>
          <p:cNvSpPr/>
          <p:nvPr/>
        </p:nvSpPr>
        <p:spPr>
          <a:xfrm>
            <a:off x="513260" y="3443516"/>
            <a:ext cx="242316" cy="242316"/>
          </a:xfrm>
          <a:prstGeom prst="chevron">
            <a:avLst/>
          </a:prstGeom>
          <a:solidFill>
            <a:srgbClr val="BF0165"/>
          </a:solidFill>
          <a:ln>
            <a:solidFill>
              <a:srgbClr val="000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39553" y="4497794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spc="-1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3100" b="1" u="sng" spc="-1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igienize </a:t>
            </a:r>
            <a:r>
              <a:rPr lang="pt-BR" sz="3100" b="1" spc="-1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bebedouro e as mãos antes e depois do uso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09027" y="1268760"/>
            <a:ext cx="8095421" cy="128266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3000" spc="3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3600" spc="-50" dirty="0"/>
              <a:t>BEBEDOURO FORA DE SERVIÇO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8CBC0D3-21A7-4EE7-BB90-103E201D7F58}"/>
              </a:ext>
            </a:extLst>
          </p:cNvPr>
          <p:cNvGrpSpPr/>
          <p:nvPr/>
        </p:nvGrpSpPr>
        <p:grpSpPr>
          <a:xfrm>
            <a:off x="6300192" y="3158866"/>
            <a:ext cx="2405473" cy="2895267"/>
            <a:chOff x="6012160" y="2804325"/>
            <a:chExt cx="2672748" cy="321696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1237"/>
            <a:stretch/>
          </p:blipFill>
          <p:spPr>
            <a:xfrm>
              <a:off x="6012160" y="3290512"/>
              <a:ext cx="2600739" cy="2730776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7764475" y="3938584"/>
              <a:ext cx="815612" cy="8685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Multiplicar 41"/>
            <p:cNvSpPr/>
            <p:nvPr/>
          </p:nvSpPr>
          <p:spPr>
            <a:xfrm>
              <a:off x="8164760" y="3722560"/>
              <a:ext cx="520148" cy="52014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6" name="Picture 2" descr="Garrafa De Plástico, Plástico, Garrafas De água png transparente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43" b="968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151" y="3629078"/>
              <a:ext cx="1675666" cy="105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Elipse 44"/>
            <p:cNvSpPr/>
            <p:nvPr/>
          </p:nvSpPr>
          <p:spPr>
            <a:xfrm>
              <a:off x="6152124" y="3116662"/>
              <a:ext cx="1372203" cy="1797367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056" l="0" r="9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573" y="2804325"/>
              <a:ext cx="624675" cy="624675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36" y="5445224"/>
              <a:ext cx="1265612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tângulo de cantos arredondados 19"/>
          <p:cNvSpPr/>
          <p:nvPr/>
        </p:nvSpPr>
        <p:spPr>
          <a:xfrm>
            <a:off x="251520" y="554998"/>
            <a:ext cx="8568952" cy="6114362"/>
          </a:xfrm>
          <a:prstGeom prst="roundRect">
            <a:avLst>
              <a:gd name="adj" fmla="val 6494"/>
            </a:avLst>
          </a:prstGeom>
          <a:noFill/>
          <a:ln>
            <a:solidFill>
              <a:srgbClr val="000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971600" y="332656"/>
            <a:ext cx="2232248" cy="504056"/>
          </a:xfrm>
          <a:prstGeom prst="roundRect">
            <a:avLst>
              <a:gd name="adj" fmla="val 28497"/>
            </a:avLst>
          </a:prstGeom>
          <a:solidFill>
            <a:schemeClr val="bg1"/>
          </a:solidFill>
          <a:ln>
            <a:solidFill>
              <a:srgbClr val="000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spc="1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CORONAVÍRUS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55576" y="6165304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407F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biossegurança.egq.comissão@id.uff.br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84144"/>
            <a:ext cx="585216" cy="585216"/>
          </a:xfrm>
          <a:prstGeom prst="rect">
            <a:avLst/>
          </a:prstGeom>
        </p:spPr>
      </p:pic>
      <p:pic>
        <p:nvPicPr>
          <p:cNvPr id="4" name="Picture 2" descr="C:\Users\Lucio\Desktop\cartazes\Logo A (1).JPG">
            <a:extLst>
              <a:ext uri="{FF2B5EF4-FFF2-40B4-BE49-F238E27FC236}">
                <a16:creationId xmlns:a16="http://schemas.microsoft.com/office/drawing/2014/main" id="{220E814D-1BFF-4AC2-9D6C-DA5D09A9B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33453" r="3423" b="33094"/>
          <a:stretch/>
        </p:blipFill>
        <p:spPr bwMode="auto">
          <a:xfrm>
            <a:off x="6300192" y="57260"/>
            <a:ext cx="2843808" cy="9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67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33</Words>
  <Application>Microsoft Office PowerPoint</Application>
  <PresentationFormat>Apresentação na tela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Segoe UI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Lucio</dc:creator>
  <cp:lastModifiedBy>João Madureira</cp:lastModifiedBy>
  <cp:revision>30</cp:revision>
  <dcterms:created xsi:type="dcterms:W3CDTF">2020-07-14T14:35:37Z</dcterms:created>
  <dcterms:modified xsi:type="dcterms:W3CDTF">2020-09-08T17:46:57Z</dcterms:modified>
</cp:coreProperties>
</file>